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0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FBA9-F0E8-4CEE-B42A-402BC72F7689}" type="datetimeFigureOut">
              <a:rPr lang="zh-TW" altLang="en-US" smtClean="0"/>
              <a:pPr/>
              <a:t>2018/5/10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53CC-4C3D-4929-8FFA-5920DCFA54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FBA9-F0E8-4CEE-B42A-402BC72F7689}" type="datetimeFigureOut">
              <a:rPr lang="zh-TW" altLang="en-US" smtClean="0"/>
              <a:pPr/>
              <a:t>2018/5/10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53CC-4C3D-4929-8FFA-5920DCFA54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FBA9-F0E8-4CEE-B42A-402BC72F7689}" type="datetimeFigureOut">
              <a:rPr lang="zh-TW" altLang="en-US" smtClean="0"/>
              <a:pPr/>
              <a:t>2018/5/10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53CC-4C3D-4929-8FFA-5920DCFA54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FBA9-F0E8-4CEE-B42A-402BC72F7689}" type="datetimeFigureOut">
              <a:rPr lang="zh-TW" altLang="en-US" smtClean="0"/>
              <a:pPr/>
              <a:t>2018/5/10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53CC-4C3D-4929-8FFA-5920DCFA54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FBA9-F0E8-4CEE-B42A-402BC72F7689}" type="datetimeFigureOut">
              <a:rPr lang="zh-TW" altLang="en-US" smtClean="0"/>
              <a:pPr/>
              <a:t>2018/5/10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53CC-4C3D-4929-8FFA-5920DCFA54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FBA9-F0E8-4CEE-B42A-402BC72F7689}" type="datetimeFigureOut">
              <a:rPr lang="zh-TW" altLang="en-US" smtClean="0"/>
              <a:pPr/>
              <a:t>2018/5/10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53CC-4C3D-4929-8FFA-5920DCFA54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FBA9-F0E8-4CEE-B42A-402BC72F7689}" type="datetimeFigureOut">
              <a:rPr lang="zh-TW" altLang="en-US" smtClean="0"/>
              <a:pPr/>
              <a:t>2018/5/10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53CC-4C3D-4929-8FFA-5920DCFA54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FBA9-F0E8-4CEE-B42A-402BC72F7689}" type="datetimeFigureOut">
              <a:rPr lang="zh-TW" altLang="en-US" smtClean="0"/>
              <a:pPr/>
              <a:t>2018/5/10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53CC-4C3D-4929-8FFA-5920DCFA54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FBA9-F0E8-4CEE-B42A-402BC72F7689}" type="datetimeFigureOut">
              <a:rPr lang="zh-TW" altLang="en-US" smtClean="0"/>
              <a:pPr/>
              <a:t>2018/5/10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53CC-4C3D-4929-8FFA-5920DCFA54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FBA9-F0E8-4CEE-B42A-402BC72F7689}" type="datetimeFigureOut">
              <a:rPr lang="zh-TW" altLang="en-US" smtClean="0"/>
              <a:pPr/>
              <a:t>2018/5/10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53CC-4C3D-4929-8FFA-5920DCFA54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FBA9-F0E8-4CEE-B42A-402BC72F7689}" type="datetimeFigureOut">
              <a:rPr lang="zh-TW" altLang="en-US" smtClean="0"/>
              <a:pPr/>
              <a:t>2018/5/10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53CC-4C3D-4929-8FFA-5920DCFA54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BFBA9-F0E8-4CEE-B42A-402BC72F7689}" type="datetimeFigureOut">
              <a:rPr lang="zh-TW" altLang="en-US" smtClean="0"/>
              <a:pPr/>
              <a:t>2018/5/10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053CC-4C3D-4929-8FFA-5920DCFA54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107</a:t>
            </a:r>
            <a:r>
              <a:rPr lang="zh-TW" altLang="en-US" dirty="0" smtClean="0"/>
              <a:t>健保署重要政策宣導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S:\共用_暫存區2\@@秀英\107-健保重要政策宣導\投影片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286807" cy="5911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S:\共用_暫存區2\@@秀英\107-健保重要政策宣導\投影片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01121" cy="5840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S:\共用_暫存區2\@@秀英\107-健保重要政策宣導\投影片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01121" cy="5911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S:\共用_暫存區2\@@秀英\107-健保重要政策宣導\投影片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14290"/>
            <a:ext cx="8501122" cy="5911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 descr="S:\共用_暫存區2\@@秀英\107-健保重要政策宣導\投影片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72560" cy="6126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健保繳費多元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071678"/>
            <a:ext cx="385765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071678"/>
            <a:ext cx="378621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弱勢族群就醫無礙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734344"/>
            <a:ext cx="57150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自墊醫療費用核退受理申請單位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323528" y="1828483"/>
          <a:ext cx="8568951" cy="4719257"/>
        </p:xfrm>
        <a:graphic>
          <a:graphicData uri="http://schemas.openxmlformats.org/drawingml/2006/table">
            <a:tbl>
              <a:tblPr/>
              <a:tblGrid>
                <a:gridCol w="1250735"/>
                <a:gridCol w="2639091"/>
                <a:gridCol w="3205767"/>
                <a:gridCol w="1473358"/>
              </a:tblGrid>
              <a:tr h="82240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343434"/>
                          </a:solidFill>
                          <a:latin typeface="Arial"/>
                        </a:rPr>
                        <a:t>各業務組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343434"/>
                          </a:solidFill>
                          <a:latin typeface="Arial"/>
                        </a:rPr>
                        <a:t>地         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轄  區  範  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聯絡電話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324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343434"/>
                          </a:solidFill>
                          <a:latin typeface="Arial"/>
                        </a:rPr>
                        <a:t>臺北業務組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b="0" i="0" u="none" strike="noStrike" dirty="0">
                          <a:solidFill>
                            <a:srgbClr val="343434"/>
                          </a:solidFill>
                          <a:latin typeface="Arial"/>
                        </a:rPr>
                        <a:t>10041</a:t>
                      </a:r>
                      <a:r>
                        <a:rPr lang="zh-TW" altLang="en-US" sz="1800" b="0" i="0" u="none" strike="noStrike" dirty="0">
                          <a:solidFill>
                            <a:srgbClr val="343434"/>
                          </a:solidFill>
                          <a:latin typeface="Arial"/>
                        </a:rPr>
                        <a:t>臺北市公園路</a:t>
                      </a:r>
                      <a:r>
                        <a:rPr lang="en-US" altLang="zh-TW" sz="1800" b="0" i="0" u="none" strike="noStrike" dirty="0">
                          <a:solidFill>
                            <a:srgbClr val="343434"/>
                          </a:solidFill>
                          <a:latin typeface="Arial"/>
                        </a:rPr>
                        <a:t>15</a:t>
                      </a:r>
                      <a:r>
                        <a:rPr lang="zh-TW" altLang="en-US" sz="1800" b="0" i="0" u="none" strike="noStrike" dirty="0">
                          <a:solidFill>
                            <a:srgbClr val="343434"/>
                          </a:solidFill>
                          <a:latin typeface="Arial"/>
                        </a:rPr>
                        <a:t>之</a:t>
                      </a:r>
                      <a:r>
                        <a:rPr lang="en-US" altLang="zh-TW" sz="1800" b="0" i="0" u="none" strike="noStrike" dirty="0">
                          <a:solidFill>
                            <a:srgbClr val="343434"/>
                          </a:solidFill>
                          <a:latin typeface="Arial"/>
                        </a:rPr>
                        <a:t>1</a:t>
                      </a:r>
                      <a:r>
                        <a:rPr lang="zh-TW" altLang="en-US" sz="1800" b="0" i="0" u="none" strike="noStrike" dirty="0">
                          <a:solidFill>
                            <a:srgbClr val="343434"/>
                          </a:solidFill>
                          <a:latin typeface="Arial"/>
                        </a:rPr>
                        <a:t>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343434"/>
                          </a:solidFill>
                          <a:latin typeface="Arial"/>
                        </a:rPr>
                        <a:t>臺北市、新北市、基隆市、宜蘭縣、金門縣、連江縣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(02)25232388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324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北區業務組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b="0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32005</a:t>
                      </a:r>
                      <a:r>
                        <a:rPr lang="zh-TW" altLang="en-US" sz="1800" b="0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桃園巿中壢區中山東路</a:t>
                      </a:r>
                      <a:r>
                        <a:rPr lang="en-US" altLang="zh-TW" sz="1800" b="0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3</a:t>
                      </a:r>
                      <a:r>
                        <a:rPr lang="zh-TW" altLang="en-US" sz="1800" b="0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段</a:t>
                      </a:r>
                      <a:r>
                        <a:rPr lang="en-US" altLang="zh-TW" sz="1800" b="0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525</a:t>
                      </a:r>
                      <a:r>
                        <a:rPr lang="zh-TW" altLang="en-US" sz="1800" b="0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343434"/>
                          </a:solidFill>
                          <a:latin typeface="Arial"/>
                        </a:rPr>
                        <a:t>桃園市、新竹市、新竹縣、苗栗縣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(03)4339111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078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中區業務組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b="0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40709</a:t>
                      </a:r>
                      <a:r>
                        <a:rPr lang="zh-TW" altLang="en-US" sz="1800" b="0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臺中巿市政北一路</a:t>
                      </a:r>
                      <a:r>
                        <a:rPr lang="en-US" altLang="zh-TW" sz="1800" b="0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66</a:t>
                      </a:r>
                      <a:r>
                        <a:rPr lang="zh-TW" altLang="en-US" sz="1800" b="0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343434"/>
                          </a:solidFill>
                          <a:latin typeface="Arial"/>
                        </a:rPr>
                        <a:t>臺中市、彰化縣、南投縣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343434"/>
                          </a:solidFill>
                          <a:latin typeface="Arial"/>
                        </a:rPr>
                        <a:t>(04)22583988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078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南區業務組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b="0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70006</a:t>
                      </a:r>
                      <a:r>
                        <a:rPr lang="zh-TW" altLang="en-US" sz="1800" b="0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臺南巿公園路</a:t>
                      </a:r>
                      <a:r>
                        <a:rPr lang="en-US" altLang="zh-TW" sz="1800" b="0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96</a:t>
                      </a:r>
                      <a:r>
                        <a:rPr lang="zh-TW" altLang="en-US" sz="1800" b="0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雲林縣、嘉義市、嘉義縣、臺南市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343434"/>
                          </a:solidFill>
                          <a:latin typeface="Arial"/>
                        </a:rPr>
                        <a:t>(06)2245678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324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高屏業務組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b="0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80147</a:t>
                      </a:r>
                      <a:r>
                        <a:rPr lang="zh-TW" altLang="en-US" sz="1800" b="0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高雄市前金區中正四路</a:t>
                      </a:r>
                      <a:r>
                        <a:rPr lang="en-US" altLang="zh-TW" sz="1800" b="0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259</a:t>
                      </a:r>
                      <a:r>
                        <a:rPr lang="zh-TW" altLang="en-US" sz="1800" b="0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高雄市、屏東縣、澎湖縣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343434"/>
                          </a:solidFill>
                          <a:latin typeface="Arial"/>
                        </a:rPr>
                        <a:t>(07)2315151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078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東區業務組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b="0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97049</a:t>
                      </a:r>
                      <a:r>
                        <a:rPr lang="zh-TW" altLang="en-US" sz="1800" b="0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花蓮市軒轅路</a:t>
                      </a:r>
                      <a:r>
                        <a:rPr lang="en-US" altLang="zh-TW" sz="1800" b="0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36</a:t>
                      </a:r>
                      <a:r>
                        <a:rPr lang="zh-TW" altLang="en-US" sz="1800" b="0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rgbClr val="343434"/>
                          </a:solidFill>
                          <a:latin typeface="Arial"/>
                        </a:rPr>
                        <a:t>花蓮縣、臺東縣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343434"/>
                          </a:solidFill>
                          <a:latin typeface="Arial"/>
                        </a:rPr>
                        <a:t>(03)8332111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S:\共用_暫存區2\@@秀英\107-健保重要政策宣導\投影片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501122" cy="5840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S:\共用_暫存區2\@@秀英\107-健保重要政策宣導\投影片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01121" cy="5697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S:\共用_暫存區2\@@秀英\107-健保重要政策宣導\投影片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358245" cy="5840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S:\共用_暫存區2\@@秀英\107-健保重要政策宣導\投影片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7" cy="5911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S:\共用_暫存區2\@@秀英\107-健保重要政策宣導\投影片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01122" cy="5954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S:\共用_暫存區2\@@秀英\107-健保重要政策宣導\投影片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15435" cy="5983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S:\共用_暫存區2\@@秀英\107-健保重要政策宣導\投影片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59" cy="5840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S:\共用_暫存區2\@@秀英\107-健保重要政策宣導\投影片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572559" cy="5840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144</Words>
  <Application>Microsoft Office PowerPoint</Application>
  <PresentationFormat>如螢幕大小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107健保署重要政策宣導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健保繳費多元</vt:lpstr>
      <vt:lpstr>弱勢族群就醫無礙</vt:lpstr>
      <vt:lpstr>自墊醫療費用核退受理申請單位</vt:lpstr>
    </vt:vector>
  </TitlesOfParts>
  <Company>SPH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107健保署重要政策宣導</dc:title>
  <dc:creator>LHY615</dc:creator>
  <cp:lastModifiedBy>LHY615</cp:lastModifiedBy>
  <cp:revision>9</cp:revision>
  <dcterms:created xsi:type="dcterms:W3CDTF">2018-03-22T01:52:30Z</dcterms:created>
  <dcterms:modified xsi:type="dcterms:W3CDTF">2018-05-10T02:14:20Z</dcterms:modified>
</cp:coreProperties>
</file>